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1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7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6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1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4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7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51570" y="304800"/>
            <a:ext cx="7353581" cy="6122551"/>
            <a:chOff x="951570" y="304800"/>
            <a:chExt cx="7353581" cy="6122551"/>
          </a:xfrm>
        </p:grpSpPr>
        <p:sp>
          <p:nvSpPr>
            <p:cNvPr id="7" name="TextBox 6"/>
            <p:cNvSpPr txBox="1"/>
            <p:nvPr/>
          </p:nvSpPr>
          <p:spPr>
            <a:xfrm>
              <a:off x="951571" y="5257800"/>
              <a:ext cx="316323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An artist’s </a:t>
              </a:r>
              <a:r>
                <a:rPr lang="en-US" sz="1400" dirty="0"/>
                <a:t>p</a:t>
              </a:r>
              <a:r>
                <a:rPr lang="en-US" sz="1400" dirty="0" smtClean="0"/>
                <a:t>roof (or AP) was made of the print “True?” after the impressions of leaves, pine needles, fern, seaweed, grasses, and hydrangea petal s were made using soft ground.  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56200" y="5294293"/>
              <a:ext cx="3073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After layering  aquatints and hard ground line I was able to bring my hand to the piece and bring all of the elements together.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" y="304800"/>
              <a:ext cx="7112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CC99"/>
                  </a:solidFill>
                </a:rPr>
                <a:t>How</a:t>
              </a:r>
              <a:r>
                <a:rPr lang="en-US" sz="3200" b="1" dirty="0" smtClean="0">
                  <a:solidFill>
                    <a:srgbClr val="66FF99"/>
                  </a:solidFill>
                </a:rPr>
                <a:t> </a:t>
              </a:r>
              <a:r>
                <a:rPr lang="en-US" sz="3200" b="1" dirty="0" smtClean="0">
                  <a:solidFill>
                    <a:srgbClr val="00CC99"/>
                  </a:solidFill>
                </a:rPr>
                <a:t>It</a:t>
              </a:r>
              <a:r>
                <a:rPr lang="en-US" sz="3200" b="1" dirty="0" smtClean="0">
                  <a:solidFill>
                    <a:srgbClr val="66FF99"/>
                  </a:solidFill>
                </a:rPr>
                <a:t> </a:t>
              </a:r>
              <a:r>
                <a:rPr lang="en-US" sz="3200" b="1" dirty="0" smtClean="0">
                  <a:solidFill>
                    <a:srgbClr val="00CC99"/>
                  </a:solidFill>
                </a:rPr>
                <a:t>Was</a:t>
              </a:r>
              <a:r>
                <a:rPr lang="en-US" sz="3200" b="1" dirty="0" smtClean="0">
                  <a:solidFill>
                    <a:srgbClr val="66FF99"/>
                  </a:solidFill>
                </a:rPr>
                <a:t> </a:t>
              </a:r>
              <a:r>
                <a:rPr lang="en-US" sz="3200" b="1" dirty="0" smtClean="0">
                  <a:solidFill>
                    <a:srgbClr val="00CC99"/>
                  </a:solidFill>
                </a:rPr>
                <a:t>Made</a:t>
              </a:r>
            </a:p>
            <a:p>
              <a:pPr algn="ctr"/>
              <a:r>
                <a:rPr lang="en-US" sz="2400" b="1" i="1" dirty="0" smtClean="0"/>
                <a:t>“True?”  By Carol Moore</a:t>
              </a:r>
              <a:endParaRPr lang="en-US" sz="2400" b="1" i="1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0" t="1857" r="2166" b="4135"/>
            <a:stretch/>
          </p:blipFill>
          <p:spPr>
            <a:xfrm>
              <a:off x="5105400" y="1295400"/>
              <a:ext cx="3199751" cy="405982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70" t="7805" r="13449" b="6794"/>
            <a:stretch/>
          </p:blipFill>
          <p:spPr>
            <a:xfrm rot="5400000">
              <a:off x="595237" y="1739997"/>
              <a:ext cx="3875896" cy="31632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198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MOOREOFUS</dc:creator>
  <cp:lastModifiedBy>MOOREOFUS</cp:lastModifiedBy>
  <cp:revision>3</cp:revision>
  <dcterms:created xsi:type="dcterms:W3CDTF">2013-07-12T12:00:53Z</dcterms:created>
  <dcterms:modified xsi:type="dcterms:W3CDTF">2013-07-12T12:28:42Z</dcterms:modified>
</cp:coreProperties>
</file>