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1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6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7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6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1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4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7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1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0B11F-9FE1-4F4B-90C0-61413A901A6E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0798C-EEC8-4C0E-AC3D-27DE4C709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8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2.wdp"/><Relationship Id="rId10" Type="http://schemas.openxmlformats.org/officeDocument/2006/relationships/image" Target="../media/image6.jpg"/><Relationship Id="rId4" Type="http://schemas.openxmlformats.org/officeDocument/2006/relationships/image" Target="../media/image2.jpeg"/><Relationship Id="rId9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379020" y="260336"/>
            <a:ext cx="8029364" cy="6629930"/>
            <a:chOff x="379020" y="260336"/>
            <a:chExt cx="8029364" cy="6629930"/>
          </a:xfrm>
        </p:grpSpPr>
        <p:sp>
          <p:nvSpPr>
            <p:cNvPr id="7" name="TextBox 6"/>
            <p:cNvSpPr txBox="1"/>
            <p:nvPr/>
          </p:nvSpPr>
          <p:spPr>
            <a:xfrm>
              <a:off x="688763" y="5505271"/>
              <a:ext cx="761703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An artist’s </a:t>
              </a:r>
              <a:r>
                <a:rPr lang="en-US" sz="1200" dirty="0"/>
                <a:t>p</a:t>
              </a:r>
              <a:r>
                <a:rPr lang="en-US" sz="1200" dirty="0" smtClean="0"/>
                <a:t>roof (or AP) was made of the prints “</a:t>
              </a:r>
              <a:r>
                <a:rPr lang="en-US" sz="1200" dirty="0" err="1" smtClean="0"/>
                <a:t>Trilobum</a:t>
              </a:r>
              <a:r>
                <a:rPr lang="en-US" sz="1200" dirty="0" smtClean="0"/>
                <a:t> Jellyfish,” Clematis Jellyfish,” and “Nigella Jellyfish” after impressions of the actual flowers were made on the plate using soft ground.  Although beautiful and interesting I wanted to explore the repeating patterns found in nature and turn them into Jellyfish.</a:t>
              </a:r>
            </a:p>
            <a:p>
              <a:r>
                <a:rPr lang="en-US" sz="1200" dirty="0" smtClean="0"/>
                <a:t>All three plates were worked simultaneously to ensure that all of the tones were the same.   I wanted all of the jellyfish to look as if they could exist in the same waters.   After layering  aquatints and hard ground line I was able to bring my hand to the piece and bring all of the elements together.</a:t>
              </a:r>
            </a:p>
            <a:p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67449" y="260336"/>
              <a:ext cx="71120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00CC99"/>
                  </a:solidFill>
                </a:rPr>
                <a:t>How</a:t>
              </a:r>
              <a:r>
                <a:rPr lang="en-US" sz="3200" b="1" dirty="0" smtClean="0">
                  <a:solidFill>
                    <a:srgbClr val="66FF99"/>
                  </a:solidFill>
                </a:rPr>
                <a:t> </a:t>
              </a:r>
              <a:r>
                <a:rPr lang="en-US" sz="3200" b="1" dirty="0" smtClean="0">
                  <a:solidFill>
                    <a:srgbClr val="00CC99"/>
                  </a:solidFill>
                </a:rPr>
                <a:t>It</a:t>
              </a:r>
              <a:r>
                <a:rPr lang="en-US" sz="3200" b="1" dirty="0" smtClean="0">
                  <a:solidFill>
                    <a:srgbClr val="66FF99"/>
                  </a:solidFill>
                </a:rPr>
                <a:t> </a:t>
              </a:r>
              <a:r>
                <a:rPr lang="en-US" sz="3200" b="1" dirty="0" smtClean="0">
                  <a:solidFill>
                    <a:srgbClr val="00CC99"/>
                  </a:solidFill>
                </a:rPr>
                <a:t>Was</a:t>
              </a:r>
              <a:r>
                <a:rPr lang="en-US" sz="3200" b="1" dirty="0" smtClean="0">
                  <a:solidFill>
                    <a:srgbClr val="66FF99"/>
                  </a:solidFill>
                </a:rPr>
                <a:t> </a:t>
              </a:r>
              <a:r>
                <a:rPr lang="en-US" sz="3200" b="1" dirty="0" smtClean="0">
                  <a:solidFill>
                    <a:srgbClr val="00CC99"/>
                  </a:solidFill>
                </a:rPr>
                <a:t>Made</a:t>
              </a:r>
            </a:p>
            <a:p>
              <a:pPr algn="ctr"/>
              <a:r>
                <a:rPr lang="en-US" b="1" i="1" dirty="0" smtClean="0"/>
                <a:t>Suite of Three “Blooming Jellyfish” By Carol Moore</a:t>
              </a:r>
              <a:endParaRPr lang="en-US" b="1" i="1" dirty="0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45" t="3418" r="1677" b="5105"/>
            <a:stretch/>
          </p:blipFill>
          <p:spPr>
            <a:xfrm rot="5400000">
              <a:off x="421065" y="1557780"/>
              <a:ext cx="2894634" cy="235923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90" t="10753" r="6076" b="4641"/>
            <a:stretch/>
          </p:blipFill>
          <p:spPr>
            <a:xfrm rot="5400000">
              <a:off x="3101023" y="1570738"/>
              <a:ext cx="2894870" cy="233308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414" t="5401" r="5443" b="4473"/>
            <a:stretch/>
          </p:blipFill>
          <p:spPr>
            <a:xfrm rot="5400000">
              <a:off x="5779851" y="1576745"/>
              <a:ext cx="2915198" cy="2341868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020" y="3552440"/>
              <a:ext cx="1445641" cy="1833952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83633" y="3552440"/>
              <a:ext cx="1439816" cy="181795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7400" y="3526095"/>
              <a:ext cx="1462370" cy="18442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1981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133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MOOREOFUS</dc:creator>
  <cp:lastModifiedBy>MOOREOFUS</cp:lastModifiedBy>
  <cp:revision>5</cp:revision>
  <dcterms:created xsi:type="dcterms:W3CDTF">2013-07-12T12:00:53Z</dcterms:created>
  <dcterms:modified xsi:type="dcterms:W3CDTF">2013-07-12T12:47:48Z</dcterms:modified>
</cp:coreProperties>
</file>